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4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27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61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2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73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71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85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6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84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85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48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46C7C-015D-4A0A-9DD9-B71041168D9B}" type="datetimeFigureOut">
              <a:rPr lang="de-DE" smtClean="0"/>
              <a:t>01.04.2022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B3012-66A3-421B-BE46-BFE9DAAA9E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83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1100300" y="1068415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597870"/>
              </a:buClr>
              <a:buFont typeface="TitilliumText Regular" pitchFamily="50" charset="0"/>
              <a:buChar char="»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597870"/>
              </a:buClr>
              <a:buFont typeface="TitilliumText Regular" pitchFamily="50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597870"/>
              </a:buClr>
              <a:buFont typeface="TitilliumText Regular" pitchFamily="50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597870"/>
              </a:buClr>
              <a:buFont typeface="TitilliumText Regular" pitchFamily="50" charset="0"/>
              <a:buChar char="»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597870"/>
              </a:buClr>
              <a:buFont typeface="TitilliumText Regular" pitchFamily="50" charset="0"/>
              <a:buChar char="»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Zum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Schutz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der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Anvertrauten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endParaRPr lang="en-US" b="1" dirty="0">
              <a:solidFill>
                <a:sysClr val="windowText" lastClr="0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 in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unsere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Praxis/Apotheke etc.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viele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immungeschwächte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Menschen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kommen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gilt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auch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über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den 02.04.2022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hinaus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für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eine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FFP2-Maskenpflicht!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Grund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dass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die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Infektionsgefahr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ysClr val="windowText" lastClr="000000"/>
                </a:solidFill>
              </a:rPr>
              <a:t>(</a:t>
            </a:r>
            <a:r>
              <a:rPr lang="en-US" b="1" dirty="0" err="1" smtClean="0">
                <a:solidFill>
                  <a:sysClr val="windowText" lastClr="000000"/>
                </a:solidFill>
              </a:rPr>
              <a:t>i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nsbesondere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Wartebereich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sehr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hoch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sollte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dort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Patient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unbemerkter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Coronainfektion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Ihnen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gemeinsam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warten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Wenn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ALLE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eine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gut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sitzende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FFP2-Maske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tragen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liegt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das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Infektionsrisiko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nach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einer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Stunde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noch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0,4%...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7870"/>
              </a:buClr>
              <a:buSzTx/>
              <a:buFont typeface="TitilliumText Regular" pitchFamily="50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Quelle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https://www.pnas.org/content/118/49/e2110117118)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TitilliumText Regular</vt:lpstr>
      <vt:lpstr>Office</vt:lpstr>
      <vt:lpstr>PowerPoint-Präsentation</vt:lpstr>
    </vt:vector>
  </TitlesOfParts>
  <Company>SLAEK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Klein, Patricia Dr.</dc:creator>
  <cp:lastModifiedBy>Klein, Patricia Dr.</cp:lastModifiedBy>
  <cp:revision>2</cp:revision>
  <dcterms:created xsi:type="dcterms:W3CDTF">2022-04-01T10:47:34Z</dcterms:created>
  <dcterms:modified xsi:type="dcterms:W3CDTF">2022-04-01T12:49:36Z</dcterms:modified>
</cp:coreProperties>
</file>